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90" d="100"/>
          <a:sy n="90" d="100"/>
        </p:scale>
        <p:origin x="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20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6F5A62-B66C-847C-9C8A-21672BE01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83" y="342900"/>
            <a:ext cx="6460434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F5E3A1-6EDF-5C21-1BEB-F558D5720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24" y="342900"/>
            <a:ext cx="6148551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66031E-3745-6A94-0A5B-5C211A7F0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73" y="342900"/>
            <a:ext cx="5923854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30D0B1-A4CC-4791-AD9C-C8782E19C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58" y="342900"/>
            <a:ext cx="6653284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DC487D-271F-F6F7-1243-D03A701D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58" y="342900"/>
            <a:ext cx="6653284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103</Words>
  <Application>Microsoft Office PowerPoint</Application>
  <PresentationFormat>Apresentação na tela (16:9)</PresentationFormat>
  <Paragraphs>103</Paragraphs>
  <Slides>103</Slides>
  <Notes>103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103</vt:i4>
      </vt:variant>
    </vt:vector>
  </HeadingPairs>
  <TitlesOfParts>
    <vt:vector size="106" baseType="lpstr"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GETÚLIO DA SILVA SANTOS</cp:lastModifiedBy>
  <cp:revision>6</cp:revision>
  <dcterms:created xsi:type="dcterms:W3CDTF">2022-11-27T21:44:42Z</dcterms:created>
  <dcterms:modified xsi:type="dcterms:W3CDTF">2022-11-27T23:14:37Z</dcterms:modified>
</cp:coreProperties>
</file>